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27432000" cy="15435263"/>
  <p:notesSz cx="9144000" cy="6858000"/>
  <p:defaultTextStyle>
    <a:defPPr>
      <a:defRPr lang="en-US"/>
    </a:defPPr>
    <a:lvl1pPr marL="0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24747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49495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74242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98989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123737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48484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73232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97979" algn="l" defTabSz="2449495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6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8B0003"/>
    <a:srgbClr val="80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5" d="100"/>
          <a:sy n="55" d="100"/>
        </p:scale>
        <p:origin x="704" y="208"/>
      </p:cViewPr>
      <p:guideLst>
        <p:guide orient="horz" pos="4862"/>
        <p:guide pos="86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4" y="707231"/>
            <a:ext cx="5671376" cy="9906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674620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16200000">
            <a:off x="13544556" y="-13544551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16200000">
            <a:off x="13544550" y="1547812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4" y="631031"/>
            <a:ext cx="5671376" cy="9906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-1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26746200" y="0"/>
            <a:ext cx="685800" cy="1543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13544556" y="-13544551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16200000">
            <a:off x="13544556" y="1547813"/>
            <a:ext cx="342899" cy="2743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2449495" rtl="0" eaLnBrk="1" latinLnBrk="0" hangingPunct="1">
        <a:spcBef>
          <a:spcPct val="0"/>
        </a:spcBef>
        <a:buNone/>
        <a:defRPr sz="11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4848" indent="-734848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693" indent="-734848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292150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061868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3919192" indent="-612374" algn="l" defTabSz="2449495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4776515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6pPr>
      <a:lvl7pPr marL="5633838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6491161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8pPr>
      <a:lvl9pPr marL="7348484" indent="-612374" algn="l" defTabSz="2449495" rtl="0" eaLnBrk="1" latinLnBrk="0" hangingPunct="1">
        <a:spcBef>
          <a:spcPts val="1029"/>
        </a:spcBef>
        <a:buClr>
          <a:schemeClr val="accent1"/>
        </a:buClr>
        <a:buFont typeface="Symbol" pitchFamily="18" charset="2"/>
        <a:buChar char="*"/>
        <a:defRPr sz="3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24747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49495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74242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989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123737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48484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73232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97979" algn="l" defTabSz="2449495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2098000" y="485343"/>
            <a:ext cx="4572000" cy="1517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Insert dept. logo here</a:t>
            </a:r>
          </a:p>
          <a:p>
            <a:pPr marL="0" indent="0">
              <a:buNone/>
            </a:pPr>
            <a:r>
              <a:rPr lang="en-US" sz="3200" b="1" dirty="0"/>
              <a:t>DELETE THIS 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41800" y="326231"/>
            <a:ext cx="15427599" cy="15240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/>
              <a:t>Insert Title Here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/>
              <a:t>Keep it Concise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64631"/>
            <a:ext cx="1257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you set out to address?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known about this issue? Any root causes? Provide context for full understanding.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does this matter? What is the importance of the problem?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implications of the way things were currently being done or the problem at hand?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some baseline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Show alignment with the UCM Annual Operating Plan.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3600" y="5507831"/>
            <a:ext cx="1254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this project set out to accomplish? How could that impact your department? The medical center?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Goals should be SMART (Specific, Measurable, Achievable, Relevant, Time-Bound). This should be simple and concise.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659" y="7565231"/>
            <a:ext cx="500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title from the  above suggestions.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activities were involved during the implementation?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success be measured? (Outcome measure)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the project be measured to quantify the  implemented intervention?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 are the key players?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Where is the project happening?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use any QI tools to determine or implement change? (ex: affinity chart, fishbone diagram, brainstorming, literature review, PDSA)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7565231"/>
            <a:ext cx="7391400" cy="62478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Show us the process you and your team did, if you can!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Insert a graphic or visual that helps explain the process and tools that you used (ex: completed fishbone diagram)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0" y="2840831"/>
            <a:ext cx="5981700" cy="74789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Show us your results visually: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Table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Graph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Picture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Be sure to include a caption!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Feel free to include more than one visual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DELETE THIS BOX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107400" y="2840831"/>
            <a:ext cx="500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title from the suggestions above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your team change?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List all of the work you did here.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Show/Explain the  results here.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554200" y="11680031"/>
            <a:ext cx="1211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Choose one or two titles from the  above  suggestions.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did the measures you tracked show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Did you accomplish what you set out to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can you prove it did or did not 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 Improvement – what’s next?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54200" y="14194095"/>
            <a:ext cx="1209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Acknowledge those who helped make this project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reduce this font size if more space is needed.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8600" y="1621631"/>
            <a:ext cx="1242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800000"/>
                </a:solidFill>
              </a:rPr>
              <a:t>Authors: Project Lead, All other team members listed, Project “Principal Investigator”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2155031"/>
            <a:ext cx="1303020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5800" y="4822031"/>
            <a:ext cx="1303020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6727031"/>
            <a:ext cx="1303020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1: “Innovation”, “Strategy”, or “Intervention Design”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478000" y="2155031"/>
            <a:ext cx="1226820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1: “Results”, “Results to Date”, or “Impact”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478000" y="10613232"/>
            <a:ext cx="12268200" cy="1011734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Choose 1 or 2: “Conclusions” and/or “Lessons Learned” and/or “Next Steps”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478000" y="13585031"/>
            <a:ext cx="12268200" cy="553998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600" y="13889831"/>
            <a:ext cx="12547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/>
              <a:t>All fonts must be 9-point or larger. Smaller font sizes are not permitted.</a:t>
            </a:r>
          </a:p>
          <a:p>
            <a:r>
              <a:rPr lang="en-US" sz="3000" dirty="0"/>
              <a:t>DELETE THIS BOX</a:t>
            </a:r>
          </a:p>
        </p:txBody>
      </p:sp>
    </p:spTree>
    <p:extLst>
      <p:ext uri="{BB962C8B-B14F-4D97-AF65-F5344CB8AC3E}">
        <p14:creationId xmlns:p14="http://schemas.microsoft.com/office/powerpoint/2010/main" val="1895302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4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FDFDF"/>
      </a:accent1>
      <a:accent2>
        <a:srgbClr val="797979"/>
      </a:accent2>
      <a:accent3>
        <a:srgbClr val="797979"/>
      </a:accent3>
      <a:accent4>
        <a:srgbClr val="797979"/>
      </a:accent4>
      <a:accent5>
        <a:srgbClr val="7C7C7C"/>
      </a:accent5>
      <a:accent6>
        <a:srgbClr val="7C7C7C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4222</TotalTime>
  <Words>453</Words>
  <Application>Microsoft Macintosh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Symbol</vt:lpstr>
      <vt:lpstr>Waveform</vt:lpstr>
      <vt:lpstr>PowerPoint Presentation</vt:lpstr>
    </vt:vector>
  </TitlesOfParts>
  <Company>The University of Chicago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Kilaru, Megha [UCH]</dc:creator>
  <cp:lastModifiedBy>Kari Sharp</cp:lastModifiedBy>
  <cp:revision>32</cp:revision>
  <dcterms:created xsi:type="dcterms:W3CDTF">2017-12-27T21:45:13Z</dcterms:created>
  <dcterms:modified xsi:type="dcterms:W3CDTF">2021-04-29T21:29:27Z</dcterms:modified>
</cp:coreProperties>
</file>