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sldIdLst>
    <p:sldId id="256" r:id="rId2"/>
  </p:sldIdLst>
  <p:sldSz cx="27432000" cy="15435263"/>
  <p:notesSz cx="9144000" cy="6858000"/>
  <p:defaultTextStyle>
    <a:defPPr>
      <a:defRPr lang="en-US"/>
    </a:defPPr>
    <a:lvl1pPr marL="0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24747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49495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74242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98989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123737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48484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73232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97979" algn="l" defTabSz="2449495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62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8B0003"/>
    <a:srgbClr val="80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38" y="240"/>
      </p:cViewPr>
      <p:guideLst>
        <p:guide orient="horz" pos="4862"/>
        <p:guide pos="86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7E6BB-7C81-40DB-A376-0431B8B2ACD6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4A89D-D7FA-4FC6-88D5-DFFC1A5CF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9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4A89D-D7FA-4FC6-88D5-DFFC1A5CF3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93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24" y="707231"/>
            <a:ext cx="5671376" cy="9906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-1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26746200" y="-1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16200000">
            <a:off x="13544556" y="-13544551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rot="16200000">
            <a:off x="13544550" y="1547812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24" y="631031"/>
            <a:ext cx="5671376" cy="9906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-1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26746200" y="0"/>
            <a:ext cx="685800" cy="1543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13544556" y="-13544551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 rot="16200000">
            <a:off x="13544556" y="1547813"/>
            <a:ext cx="342899" cy="2743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2449495" rtl="0" eaLnBrk="1" latinLnBrk="0" hangingPunct="1">
        <a:spcBef>
          <a:spcPct val="0"/>
        </a:spcBef>
        <a:buNone/>
        <a:defRPr sz="118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4848" indent="-734848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693" indent="-734848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292150" indent="-612374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061868" indent="-612374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3919192" indent="-612374" algn="l" defTabSz="2449495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4776515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6pPr>
      <a:lvl7pPr marL="5633838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7pPr>
      <a:lvl8pPr marL="6491161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8pPr>
      <a:lvl9pPr marL="7348484" indent="-612374" algn="l" defTabSz="2449495" rtl="0" eaLnBrk="1" latinLnBrk="0" hangingPunct="1">
        <a:spcBef>
          <a:spcPts val="1029"/>
        </a:spcBef>
        <a:buClr>
          <a:schemeClr val="accent1"/>
        </a:buClr>
        <a:buFont typeface="Symbol" pitchFamily="18" charset="2"/>
        <a:buChar char="*"/>
        <a:defRPr sz="3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24747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49495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74242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989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123737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48484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73232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97979" algn="l" defTabSz="244949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098000" y="485343"/>
            <a:ext cx="4572000" cy="1517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Insert dept. logo here (optional)</a:t>
            </a:r>
          </a:p>
          <a:p>
            <a:pPr marL="0" indent="0">
              <a:buNone/>
            </a:pPr>
            <a:r>
              <a:rPr lang="en-US" sz="3200" b="1" dirty="0"/>
              <a:t>DELETE THIS BOX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41800" y="326231"/>
            <a:ext cx="15427599" cy="15240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/>
              <a:t>Insert Title Here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/>
              <a:t>Keep it Concise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2764631"/>
            <a:ext cx="84540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you set out to address?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is known about this issue? Any root causes? Provide context for full understanding.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Why does this matter? What is the importance of the problem?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implications of the way things were currently being done or the problem at hand?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Provide some baseline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Show alignment with the UCM Annual Operating Plan.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6041231"/>
            <a:ext cx="8454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this project set out to accomplish? How could that impact your department? The medical center?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Goals should be SMART (Specific, Measurable, Achievable, Relevant, Time-Bound). This should be simple and concise.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1379" y="8479631"/>
            <a:ext cx="84709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Choose one title from the  above suggestions.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activities were involved during the implementation?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will success be measured? (Outcome measure)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will the project be measured to quantify the  implemented intervention?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Who are the key players?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Where is the project happening?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you use any tools to determine or implement change? (ex: affinity chart, fishbone diagram, brainstorming, literature review, PDSA)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1379" y="11372254"/>
            <a:ext cx="8470901" cy="34778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GRAPHIC/VISUAL #1: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Show us the process you and your team did, if you can!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Insert a graphic or visual that helps explain the process and tools that you used (ex: completed fishbone diagram)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DELETE THIS BOX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31858" y="8940343"/>
            <a:ext cx="8153397" cy="470898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Show us your results visually: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Table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Graph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Picture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Be sure to include a caption!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Feel free to include more than one visual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DELETE THIS BOX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831858" y="6803231"/>
            <a:ext cx="8153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Choose one title from the suggestions above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your team change?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List all of the work you did here.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Show/Explain the  results here.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kind of impact did your project have in the hospital?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475487" y="10652462"/>
            <a:ext cx="82707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Choose one or two titles from the  above suggestions.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did the measures you tracked show you?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you accomplish what you set out to do?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can you prove it did or did not work?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Process Improvement – is there anything you could have improved on in your work?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next steps for your project?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479606" y="14096345"/>
            <a:ext cx="8190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Acknowledge those who helped make this project possible, including where you </a:t>
            </a:r>
            <a:r>
              <a:rPr lang="en-US" sz="2000"/>
              <a:t>got your data.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Can reduce this font size if more space is needed.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0601" y="1621631"/>
            <a:ext cx="17068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800000"/>
                </a:solidFill>
              </a:rPr>
              <a:t>Authors: Project Lead, All other team members listed (including analyst who supported your data request), Project “Principal Investigator”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5800" y="2155030"/>
            <a:ext cx="8606480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Problem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5800" y="5431630"/>
            <a:ext cx="8606480" cy="56144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Goal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800" y="7412831"/>
            <a:ext cx="8606480" cy="1036499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Choose 1: “Innovation”, “Strategy”, or “Intervention Design”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859919" y="5711368"/>
            <a:ext cx="8125336" cy="1015663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Choose 1: “Results”, “Results to Date”, or “Impact”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75487" y="9449097"/>
            <a:ext cx="8270712" cy="1011734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Choose 1 or 2: “Conclusions” and/or “Lessons Learned” and/or “Next Steps”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405383" y="13412033"/>
            <a:ext cx="8264617" cy="553998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859920" y="2159273"/>
            <a:ext cx="8125336" cy="31700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GRAPHIC/VISUAL #2: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Show us the process you and your team did, if you can!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Insert a graphic or visual that helps explain the process and tools that you used (ex: timeline of the intervention)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DELETE THIS BOX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475487" y="2152585"/>
            <a:ext cx="8270711" cy="686341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Show us more of your results visually: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Table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Graph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Picture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Be sure to include a caption!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Feel free to include more than one visual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DELETE THIS BOX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973955" y="13795493"/>
            <a:ext cx="801130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All fonts must be 9-point or larger. Smaller font sizes are not permitted.</a:t>
            </a:r>
          </a:p>
          <a:p>
            <a:r>
              <a:rPr lang="en-US" sz="2200" dirty="0"/>
              <a:t>DELETE THIS BOX</a:t>
            </a:r>
          </a:p>
        </p:txBody>
      </p:sp>
    </p:spTree>
    <p:extLst>
      <p:ext uri="{BB962C8B-B14F-4D97-AF65-F5344CB8AC3E}">
        <p14:creationId xmlns:p14="http://schemas.microsoft.com/office/powerpoint/2010/main" val="1895302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14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FDFDF"/>
      </a:accent1>
      <a:accent2>
        <a:srgbClr val="797979"/>
      </a:accent2>
      <a:accent3>
        <a:srgbClr val="797979"/>
      </a:accent3>
      <a:accent4>
        <a:srgbClr val="797979"/>
      </a:accent4>
      <a:accent5>
        <a:srgbClr val="7C7C7C"/>
      </a:accent5>
      <a:accent6>
        <a:srgbClr val="7C7C7C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582</Words>
  <Application>Microsoft Office PowerPoint</Application>
  <PresentationFormat>Custom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Waveform</vt:lpstr>
      <vt:lpstr>PowerPoint Presentation</vt:lpstr>
    </vt:vector>
  </TitlesOfParts>
  <Company>The University of Chicago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Kilaru, Megha [UCH]</dc:creator>
  <cp:lastModifiedBy>Cassidy, Kimisha [UCM]</cp:lastModifiedBy>
  <cp:revision>44</cp:revision>
  <dcterms:created xsi:type="dcterms:W3CDTF">2017-12-27T21:45:13Z</dcterms:created>
  <dcterms:modified xsi:type="dcterms:W3CDTF">2025-08-12T21:00:01Z</dcterms:modified>
</cp:coreProperties>
</file>